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92" r:id="rId3"/>
    <p:sldId id="293" r:id="rId4"/>
    <p:sldId id="294" r:id="rId5"/>
    <p:sldId id="301" r:id="rId6"/>
    <p:sldId id="269" r:id="rId7"/>
    <p:sldId id="296" r:id="rId8"/>
    <p:sldId id="297" r:id="rId9"/>
    <p:sldId id="298" r:id="rId10"/>
    <p:sldId id="299" r:id="rId11"/>
    <p:sldId id="259" r:id="rId12"/>
    <p:sldId id="300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660033"/>
    <a:srgbClr val="000066"/>
    <a:srgbClr val="009900"/>
    <a:srgbClr val="FFFF66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8" autoAdjust="0"/>
    <p:restoredTop sz="96456" autoAdjust="0"/>
  </p:normalViewPr>
  <p:slideViewPr>
    <p:cSldViewPr>
      <p:cViewPr>
        <p:scale>
          <a:sx n="60" d="100"/>
          <a:sy n="60" d="100"/>
        </p:scale>
        <p:origin x="-103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95135F-D73E-429F-B7CD-AABDB0F2EE2B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267832-52FD-41EA-A6F8-61C7B1EA5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7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4EEDB2-5EDF-464B-A241-28D7838059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15164-1476-4A7E-8D62-22A2DB690B82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A910-4DE5-47B5-96E1-EA52DC6D4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3DC9-0E83-407F-B9A0-BD759E5279D3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8B61-B850-443D-9749-6F849D3D3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9E2B-908E-4FDE-9364-F7D3D010DEAA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1168-C22D-42A9-93A9-B97FF7E85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27B2-AD13-42AA-8007-2860D974EA0F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B2D6-94F9-445B-8A89-49B3972D4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4AC3-4087-409C-8600-EDD1D0A4DC4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0A3C0-1B0E-4749-A37B-06D7818DF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6D79-D0F1-4AF5-A35A-8D9D4D232853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220C-51DF-4A70-83CB-8E328E879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03D1-190C-4EEC-BEA2-F333EE0EF3E2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F7FC8-EF26-4B4D-B76B-5780F5B88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D635-0592-4C65-8CC4-F0933BBDE4AE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346-B4F5-4E41-9CA9-51857F5F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CE8E-AFA3-4CC6-A91F-0B118C11C9C9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A695-1FBC-49CB-B77C-90452BC3B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47A9-9ED4-4741-B00B-C02DBFA0B482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B1E2-E5C8-4F73-9885-697284F21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9FFC8-036F-4E94-91FA-B6EC048DB62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CAFE-4CAE-4C4A-9747-6EE3D11E8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D94158-BA52-4BA4-84B2-127BDF96549E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4DB652-508E-4DFD-BC1B-29D5C965D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08912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rgbClr val="FFFF66"/>
                </a:solidFill>
                <a:effectLst/>
              </a:rPr>
              <a:t>Плетёные орнаменты. Звериный стиль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19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156176" y="6353175"/>
            <a:ext cx="2703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 dirty="0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Constantia" pitchFamily="18" charset="0"/>
              </a:rPr>
              <a:t>Баласс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», 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2014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Софья\Downloads\Новая папка\i_03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950" y="1916113"/>
            <a:ext cx="54292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8438"/>
            <a:ext cx="37338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98438"/>
            <a:ext cx="38893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solidFill>
                  <a:srgbClr val="000066"/>
                </a:solidFill>
              </a:rPr>
              <a:t>Какие ещё бывают орнаменты?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1844675"/>
            <a:ext cx="88312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31763" y="333375"/>
            <a:ext cx="8831262" cy="1079500"/>
          </a:xfrm>
          <a:prstGeom prst="wedgeRoundRectCallout">
            <a:avLst>
              <a:gd name="adj1" fmla="val -20833"/>
              <a:gd name="adj2" fmla="val 4662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Выполните свой орнамент в альбоме по одной из схем.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0099"/>
                </a:solidFill>
              </a:rPr>
              <a:t>– Ты выполнил работу самостоятельно или с помощью? </a:t>
            </a:r>
            <a:r>
              <a:rPr lang="ru-RU" sz="3700" b="1" smtClean="0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0099"/>
                </a:solidFill>
              </a:rPr>
              <a:t>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196752"/>
            <a:ext cx="7776864" cy="5184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5400">
                <a:solidFill>
                  <a:srgbClr val="000066"/>
                </a:solidFill>
              </a:rPr>
              <a:t>1</a:t>
            </a:r>
            <a:r>
              <a:rPr lang="ru-RU" sz="4400">
                <a:solidFill>
                  <a:srgbClr val="000066"/>
                </a:solidFill>
              </a:rPr>
              <a:t>. Раскрасить орнамент, используя любые</a:t>
            </a:r>
            <a:r>
              <a:rPr lang="en-US" sz="4400">
                <a:solidFill>
                  <a:srgbClr val="000066"/>
                </a:solidFill>
              </a:rPr>
              <a:t> </a:t>
            </a:r>
            <a:r>
              <a:rPr lang="ru-RU" sz="4400">
                <a:solidFill>
                  <a:srgbClr val="000066"/>
                </a:solidFill>
              </a:rPr>
              <a:t>материалы.</a:t>
            </a:r>
          </a:p>
          <a:p>
            <a:r>
              <a:rPr lang="ru-RU" sz="4400">
                <a:solidFill>
                  <a:srgbClr val="000066"/>
                </a:solidFill>
              </a:rPr>
              <a:t>2. Принести рабочую тетрадь, простой карандаш, ластик, альбом, акварель, кисти.</a:t>
            </a:r>
            <a:endParaRPr lang="ru-RU" sz="48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 descr="C:\Users\Софья\Downloads\Новая папка\2768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57313"/>
            <a:ext cx="3960812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388" y="0"/>
            <a:ext cx="8785225" cy="1303338"/>
          </a:xfrm>
          <a:prstGeom prst="wedgeRoundRectCallout">
            <a:avLst>
              <a:gd name="adj1" fmla="val -20833"/>
              <a:gd name="adj2" fmla="val 4641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Рассмотрите орнаменты и определите, какой из них геометрический, а какой растительный?</a:t>
            </a:r>
          </a:p>
        </p:txBody>
      </p:sp>
      <p:pic>
        <p:nvPicPr>
          <p:cNvPr id="7" name="Picture 4" descr="C:\Users\Софья\Downloads\Новая папка\orn_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23975"/>
            <a:ext cx="273685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5" name="Picture 3" descr="C:\Users\Софья\Downloads\Новая папка\11671529-n--n----n----n-n----n--n---n--n--n---n------n-n-n--n----n--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09713"/>
            <a:ext cx="4094162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Софья\Downloads\Новая папка\image8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509713"/>
            <a:ext cx="3214688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79388" y="0"/>
            <a:ext cx="8785225" cy="1303338"/>
          </a:xfrm>
          <a:prstGeom prst="wedgeRoundRectCallout">
            <a:avLst>
              <a:gd name="adj1" fmla="val -20833"/>
              <a:gd name="adj2" fmla="val 4641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Рассмотрите орнаменты и определите, какой из них геометрический, а какой растительный?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 descr="C:\Users\Софья\Downloads\Новая папка\000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60575"/>
            <a:ext cx="8502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00038" y="620713"/>
            <a:ext cx="8664575" cy="1152525"/>
          </a:xfrm>
          <a:prstGeom prst="wedgeRoundRectCallout">
            <a:avLst>
              <a:gd name="adj1" fmla="val -20393"/>
              <a:gd name="adj2" fmla="val 4486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Как бы вы назвали этот орнамент?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9" name="Picture 3" descr="C:\Users\Софья\Downloads\Новая папка\35919_html_3a55c93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2349500"/>
            <a:ext cx="822483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851648" cy="1368152"/>
          </a:xfrm>
          <a:prstGeom prst="wedgeRoundRectCallout">
            <a:avLst>
              <a:gd name="adj1" fmla="val -20393"/>
              <a:gd name="adj2" fmla="val 4486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Как бы вы назвали этот орнамент?</a:t>
            </a:r>
            <a:endParaRPr lang="ru-RU" sz="3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132856"/>
            <a:ext cx="8502954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000066"/>
                </a:solidFill>
              </a:rPr>
              <a:t>Какие ещё бывают орнаменты?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23850" y="260350"/>
            <a:ext cx="8640763" cy="1296988"/>
          </a:xfrm>
          <a:prstGeom prst="wedgeRoundRectCallout">
            <a:avLst>
              <a:gd name="adj1" fmla="val -20613"/>
              <a:gd name="adj2" fmla="val 4662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Рассмотрите орнаменты и определите их главную особенность.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938338"/>
            <a:ext cx="8856663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916113"/>
            <a:ext cx="8772525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3850" y="260350"/>
            <a:ext cx="8640763" cy="1296988"/>
          </a:xfrm>
          <a:prstGeom prst="wedgeRoundRectCallout">
            <a:avLst>
              <a:gd name="adj1" fmla="val -20613"/>
              <a:gd name="adj2" fmla="val 4662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Рассмотрите орнаменты и определите их главную особенность.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0163" y="188913"/>
            <a:ext cx="8856662" cy="1511300"/>
          </a:xfrm>
          <a:prstGeom prst="wedgeRoundRectCallout">
            <a:avLst>
              <a:gd name="adj1" fmla="val -20833"/>
              <a:gd name="adj2" fmla="val 4832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</a:rPr>
              <a:t>Чем отличается плетёный орнамент от геометрического и растительного?</a:t>
            </a:r>
          </a:p>
        </p:txBody>
      </p:sp>
      <p:pic>
        <p:nvPicPr>
          <p:cNvPr id="23555" name="Picture 2" descr="C:\Users\msi\Downloads\tmp3EAA-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350" y="1971675"/>
            <a:ext cx="51085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190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Плетёные орнаменты. Звериный стиль</vt:lpstr>
      <vt:lpstr>Презентация PowerPoint</vt:lpstr>
      <vt:lpstr>Презентация PowerPoint</vt:lpstr>
      <vt:lpstr>Презентация PowerPoint</vt:lpstr>
      <vt:lpstr>Как бы вы назвали этот орнамент?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145</cp:revision>
  <dcterms:created xsi:type="dcterms:W3CDTF">2012-09-17T15:13:52Z</dcterms:created>
  <dcterms:modified xsi:type="dcterms:W3CDTF">2014-01-25T09:58:56Z</dcterms:modified>
</cp:coreProperties>
</file>